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>
        <p:scale>
          <a:sx n="95" d="100"/>
          <a:sy n="95" d="100"/>
        </p:scale>
        <p:origin x="1760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198D0-16A9-3942-BC25-47190105A1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731C95-CA2B-8C44-86F7-6071947DA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D214D-38BD-A540-97EE-9E5F7F7E8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86BE2-A96A-964C-AF62-07CB94F85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1F610-0878-D845-9767-A16E4CFC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614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FC519-F1DD-AB46-AE8E-73A105DD5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5759FD-CE44-0A4C-A715-C7C57F2D3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5B796-33F4-5148-A3D3-6D90DC1BF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39DDCF-99C8-DA4B-B4F8-D23B49586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2F9C8-8E1C-A24A-91DC-8D894122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810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C52103-7F07-6646-9750-39B62064C3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E65A4F-4513-234D-ACE3-F9C6A4D75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38CFE-9D2E-4344-87E7-8F14DA6E0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9407C-1A10-7A4F-8207-57BB62A1B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3361A-C462-F249-A98F-32F7F865F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06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C7363-42EB-A443-9FD6-F65B1229E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307BE-1E93-8247-8837-981C2DF71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98FB5-6B8F-3346-BF79-131719BB2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81500-40D4-DA43-8964-4E79BE4B6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157F1-5EF3-904D-A382-FD86D85F8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684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E5DBB-A2B5-BE48-A4AD-2CE5F7111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C7CCD5-6FDD-8E43-81FD-3B4BA181D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87C17-AE30-7F42-BCD9-23E595751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3CF22-0DAF-D746-A3F2-7EFDD7349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7EBFB-FA58-B847-8AF0-9ADD59D4F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92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A5977-17CA-E645-9671-2BB3D1640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08729-6E9D-1344-B558-B8856A818A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815569-0DE4-0540-9F55-7CCC80626C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BFE2F-6520-6C43-AE18-39241EFBE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9E663A-589B-924B-AA75-977460F24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DF724E-5427-3E4C-86EE-715F9FF66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00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C5A06-4948-5349-8117-E9CD324F1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A3023D-1922-F745-A311-4D1939D0C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2B38B9-DEEC-164F-B540-BAAFBEA2A3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392E92-6BA4-2C43-8471-372E89732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AD23E2-2195-5D42-A4A3-305BF40EB2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3C05A0-EF50-8E49-BFCF-B6C340415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68FB23-ECA9-6B49-BC98-E10E26064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E1DA87-9C14-BF43-BB74-7392BE070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997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AF5E3-1EA3-6D4D-9667-5D4DE687A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015A07-CF7B-A94C-8DF7-06E55A4AF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A95EF5-0980-424B-AB2C-1BA1AD43D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11358E-8598-C045-8954-880D6C467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813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226867-4C0D-0240-8418-6011AF4DB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F15027-0078-C944-BBBE-1DECE47F6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C17E2-208B-014B-BAB3-FFCC9B8EB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71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5E689-E082-D344-B9BF-FD02ED5C5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DC372-1094-4242-904C-1EB643E622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4302C-F73E-F74E-BDA3-D8651B62E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8C068-45EA-8446-BD94-FEF730D92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72A9A-E9D7-374C-8C9D-E860D4EAC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91CDC9-381D-A24A-81A2-FD47CB9DF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102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1708E-EEFD-214B-AF70-C14860392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D884B4-A212-3C4B-8475-B2E0F685FF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9FF15C-63BB-DA4D-A4BF-B9EE961C5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334D3-DAD5-AD42-95F3-7FBCCE321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7AFEF-7AC2-7A46-8805-75F363371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D27289-B077-8B4A-8405-482187A2F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65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55FE7-EE14-3E44-98DE-4F69374B8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931C3-4034-604F-AD49-45EC36F37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967B8-5A68-414E-A4F5-2B0D2EEC38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84039-9F3B-6944-A3DD-52C623A9CAC2}" type="datetimeFigureOut">
              <a:rPr lang="en-US" smtClean="0"/>
              <a:t>12/16/19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5D35D-2D57-8845-BB0E-1CB00A8BA7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688E3-D7C0-3042-8DD6-809234201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3EF56-013E-B54A-9378-86BBAF7D9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076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FC000">
                <a:alpha val="20000"/>
                <a:lumMod val="100000"/>
              </a:srgbClr>
            </a:gs>
            <a:gs pos="8000">
              <a:schemeClr val="bg2">
                <a:tint val="98000"/>
                <a:satMod val="130000"/>
                <a:shade val="90000"/>
                <a:lumMod val="103000"/>
                <a:alpha val="34000"/>
              </a:schemeClr>
            </a:gs>
            <a:gs pos="0">
              <a:schemeClr val="bg2">
                <a:shade val="63000"/>
                <a:satMod val="120000"/>
                <a:alpha val="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4B4272-F1D7-A44E-9EE3-35870C42DA6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38ACA-D3E1-8144-8E88-09F4576AF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961964"/>
            <a:ext cx="6096000" cy="1495925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/>
          <a:p>
            <a:pPr marL="0" indent="0" algn="ctr">
              <a:buNone/>
            </a:pPr>
            <a:r>
              <a:rPr lang="en-US" sz="9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aco" pitchFamily="2" charset="77"/>
                <a:ea typeface="STHupo" panose="02010800040101010101" pitchFamily="2" charset="-122"/>
                <a:cs typeface="Gadugi" panose="020F0502020204030204" pitchFamily="34" charset="0"/>
              </a:rPr>
              <a:t>iContact</a:t>
            </a:r>
            <a:endParaRPr lang="en-US" sz="9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aco" pitchFamily="2" charset="77"/>
              <a:ea typeface="STHupo" panose="02010800040101010101" pitchFamily="2" charset="-122"/>
              <a:cs typeface="Gadug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9E82B1-DFD7-5D40-8CBF-3FAB9C7C6EC4}"/>
              </a:ext>
            </a:extLst>
          </p:cNvPr>
          <p:cNvSpPr txBox="1"/>
          <p:nvPr/>
        </p:nvSpPr>
        <p:spPr>
          <a:xfrm>
            <a:off x="0" y="6457890"/>
            <a:ext cx="5701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By: Zeynab Hassan &amp; Stephen Omorogbe</a:t>
            </a:r>
            <a:endParaRPr lang="en-US" sz="2000" b="1" dirty="0">
              <a:solidFill>
                <a:schemeClr val="bg2">
                  <a:lumMod val="50000"/>
                </a:schemeClr>
              </a:solidFill>
              <a:latin typeface="Monaco" pitchFamily="2" charset="77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D5240D5C-3F5D-EC4A-9F66-88F45901BC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396"/>
          <a:stretch/>
        </p:blipFill>
        <p:spPr>
          <a:xfrm>
            <a:off x="7177786" y="0"/>
            <a:ext cx="5014214" cy="6858000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A0022F72-D7CF-CF42-984E-4476BE276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1186" y="-10146"/>
            <a:ext cx="2275081" cy="3597088"/>
          </a:xfrm>
          <a:prstGeom prst="rect">
            <a:avLst/>
          </a:prstGeom>
        </p:spPr>
      </p:pic>
      <p:pic>
        <p:nvPicPr>
          <p:cNvPr id="14" name="Picture 13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98AECFE2-C02A-0447-9222-7E62E3DFAB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5814" y="-10146"/>
            <a:ext cx="2275081" cy="3597088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ACD0512-CCFE-4F48-9C85-FF4166503625}"/>
              </a:ext>
            </a:extLst>
          </p:cNvPr>
          <p:cNvCxnSpPr>
            <a:cxnSpLocks/>
            <a:stCxn id="14" idx="3"/>
            <a:endCxn id="12" idx="1"/>
          </p:cNvCxnSpPr>
          <p:nvPr/>
        </p:nvCxnSpPr>
        <p:spPr>
          <a:xfrm>
            <a:off x="2239267" y="1788398"/>
            <a:ext cx="3919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991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8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Monaco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Omorogbe</dc:creator>
  <cp:lastModifiedBy>Stephen Omorogbe</cp:lastModifiedBy>
  <cp:revision>5</cp:revision>
  <dcterms:created xsi:type="dcterms:W3CDTF">2019-12-16T23:20:01Z</dcterms:created>
  <dcterms:modified xsi:type="dcterms:W3CDTF">2019-12-17T02:29:26Z</dcterms:modified>
</cp:coreProperties>
</file>